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hYEqIvVLey5hy962hV5/adAUfA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12" Type="http://customschemas.google.com/relationships/presentationmetadata" Target="metadata"/><Relationship Id="rId9" Type="http://schemas.openxmlformats.org/officeDocument/2006/relationships/font" Target="fonts/OpenSans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3007757034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300775703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g13007757034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4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136907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424880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838200" y="2168432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6172200" y="2168432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839788" y="71708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839788" y="2857033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6172200" y="203312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8"/>
          <p:cNvSpPr txBox="1"/>
          <p:nvPr>
            <p:ph idx="4" type="body"/>
          </p:nvPr>
        </p:nvSpPr>
        <p:spPr>
          <a:xfrm>
            <a:off x="6172200" y="2857033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838200" y="950259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5181600" y="1480484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838200" y="25504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838200" y="950259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/>
          <p:nvPr>
            <p:ph idx="2" type="pic"/>
          </p:nvPr>
        </p:nvSpPr>
        <p:spPr>
          <a:xfrm>
            <a:off x="5181600" y="1480484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838200" y="25504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>
            <p:ph idx="1" type="subTitle"/>
          </p:nvPr>
        </p:nvSpPr>
        <p:spPr>
          <a:xfrm>
            <a:off x="350520" y="2626678"/>
            <a:ext cx="1152144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200"/>
              <a:buNone/>
            </a:pPr>
            <a:r>
              <a:rPr b="1" lang="fi-FI" sz="6200">
                <a:solidFill>
                  <a:srgbClr val="002060"/>
                </a:solidFill>
              </a:rPr>
              <a:t>Kevään</a:t>
            </a:r>
            <a:r>
              <a:rPr b="1" lang="fi-FI" sz="4800">
                <a:solidFill>
                  <a:srgbClr val="002060"/>
                </a:solidFill>
              </a:rPr>
              <a:t>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800"/>
              <a:buNone/>
            </a:pPr>
            <a:r>
              <a:rPr b="1" lang="fi-FI" sz="4800">
                <a:solidFill>
                  <a:srgbClr val="002060"/>
                </a:solidFill>
              </a:rPr>
              <a:t>Vanhempaininfo</a:t>
            </a:r>
            <a:endParaRPr b="1" sz="48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fi-FI" sz="4000"/>
              <a:t>pp.kk.vvvv</a:t>
            </a:r>
            <a:endParaRPr b="1" sz="3600"/>
          </a:p>
        </p:txBody>
      </p:sp>
      <p:sp>
        <p:nvSpPr>
          <p:cNvPr id="52" name="Google Shape;52;p1"/>
          <p:cNvSpPr txBox="1"/>
          <p:nvPr/>
        </p:nvSpPr>
        <p:spPr>
          <a:xfrm>
            <a:off x="8752975" y="5429250"/>
            <a:ext cx="31191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Tämän dokumentin säilöntäpaikka: Jopox, joukkueen materiaalipankki. Ilmoita johtokunnan joukkue vastaavalle kun palaveri pidetty.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838200" y="84286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Agenda</a:t>
            </a:r>
            <a:endParaRPr/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Seuran terveiset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(Katsaus menneeseen kauteen)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Kesän harjoittelu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Uusi kausi 20xx-20xx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Joukkueen kokoonpano (pelaajat ja toimihenkilöt)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Pelaaminen ja harjoittelu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i-FI"/>
              <a:t>Koti/vierasturnaukset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i-FI"/>
              <a:t>Kauden aloitusleirit tai muut leirit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Budjetti ja kausimaksu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Varainhankinta &amp; peliasut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Viestintä joukkueessa</a:t>
            </a:r>
            <a:endParaRPr/>
          </a:p>
          <a:p>
            <a:pPr indent="-762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3007757034_0_0"/>
          <p:cNvSpPr txBox="1"/>
          <p:nvPr>
            <p:ph type="title"/>
          </p:nvPr>
        </p:nvSpPr>
        <p:spPr>
          <a:xfrm>
            <a:off x="838200" y="842869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13007757034_0_0"/>
          <p:cNvSpPr txBox="1"/>
          <p:nvPr>
            <p:ph idx="1" type="body"/>
          </p:nvPr>
        </p:nvSpPr>
        <p:spPr>
          <a:xfrm>
            <a:off x="838200" y="2168432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2017-11-08T10:18:36Z</dcterms:created>
  <dc:creator>Kalle Alanen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0x010100CEA88C027BADF249A7F38530A13C0A8B</vt:lpwstr>
  </property>
</Properties>
</file>